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DSM-5. Trastornos del </a:t>
            </a:r>
            <a:r>
              <a:rPr lang="es-ES" dirty="0" err="1" smtClean="0"/>
              <a:t>neurodesarrollo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539552" y="4149080"/>
            <a:ext cx="8022336" cy="6858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Iniciados en la infancia la niñez o adolescencia</a:t>
            </a:r>
            <a:endParaRPr lang="es-E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Trastornos del desarrollo intelectual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Discapacidad intelectual : </a:t>
            </a:r>
          </a:p>
          <a:p>
            <a:pPr>
              <a:buNone/>
            </a:pPr>
            <a:r>
              <a:rPr lang="es-ES" dirty="0" smtClean="0"/>
              <a:t> • Leve</a:t>
            </a:r>
          </a:p>
          <a:p>
            <a:pPr>
              <a:buNone/>
            </a:pPr>
            <a:r>
              <a:rPr lang="es-ES" dirty="0" smtClean="0"/>
              <a:t> • Moderado</a:t>
            </a:r>
          </a:p>
          <a:p>
            <a:pPr>
              <a:buNone/>
            </a:pPr>
            <a:r>
              <a:rPr lang="es-ES" dirty="0" smtClean="0"/>
              <a:t> • Grave</a:t>
            </a:r>
          </a:p>
          <a:p>
            <a:pPr>
              <a:buNone/>
            </a:pPr>
            <a:r>
              <a:rPr lang="es-ES" dirty="0" smtClean="0"/>
              <a:t> • Profundo</a:t>
            </a:r>
          </a:p>
          <a:p>
            <a:r>
              <a:rPr lang="es-ES" dirty="0" smtClean="0"/>
              <a:t>Retraso global del desarrollo</a:t>
            </a:r>
          </a:p>
          <a:p>
            <a:r>
              <a:rPr lang="es-ES" dirty="0" smtClean="0"/>
              <a:t>Discapacidad intelectual no especificada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Trastornos de la comunicación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Trastorno del Lenguaje</a:t>
            </a:r>
          </a:p>
          <a:p>
            <a:r>
              <a:rPr lang="es-ES" dirty="0" smtClean="0"/>
              <a:t>Trastorno fonológico</a:t>
            </a:r>
          </a:p>
          <a:p>
            <a:r>
              <a:rPr lang="es-ES" dirty="0" smtClean="0"/>
              <a:t>Trastorno de la fluidez (tartamudeo) de inicio en la infancia.</a:t>
            </a:r>
          </a:p>
          <a:p>
            <a:r>
              <a:rPr lang="es-ES" dirty="0" smtClean="0"/>
              <a:t>Trastorno de la Comunicación Social</a:t>
            </a:r>
          </a:p>
          <a:p>
            <a:r>
              <a:rPr lang="es-ES" dirty="0" smtClean="0"/>
              <a:t>Tras. de la comunicación no especificado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Trastornos del espectro autista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DSM IV:</a:t>
            </a:r>
          </a:p>
          <a:p>
            <a:r>
              <a:rPr lang="es-ES" dirty="0" smtClean="0"/>
              <a:t>Trastorno autista</a:t>
            </a:r>
          </a:p>
          <a:p>
            <a:r>
              <a:rPr lang="es-ES" dirty="0" smtClean="0"/>
              <a:t>Trastorno de </a:t>
            </a:r>
            <a:r>
              <a:rPr lang="es-ES" dirty="0" err="1" smtClean="0"/>
              <a:t>Rett</a:t>
            </a:r>
            <a:endParaRPr lang="es-ES" dirty="0" smtClean="0"/>
          </a:p>
          <a:p>
            <a:r>
              <a:rPr lang="es-ES" dirty="0" smtClean="0"/>
              <a:t>Trastorno </a:t>
            </a:r>
            <a:r>
              <a:rPr lang="es-ES" dirty="0" err="1" smtClean="0"/>
              <a:t>desintegrativo</a:t>
            </a:r>
            <a:r>
              <a:rPr lang="es-ES" dirty="0" smtClean="0"/>
              <a:t> infantil</a:t>
            </a:r>
          </a:p>
          <a:p>
            <a:r>
              <a:rPr lang="es-ES" dirty="0" smtClean="0"/>
              <a:t>TGR no especificado</a:t>
            </a:r>
          </a:p>
          <a:p>
            <a:r>
              <a:rPr lang="es-ES" dirty="0" smtClean="0"/>
              <a:t>Trastorno Asperger</a:t>
            </a:r>
            <a:endParaRPr lang="es-ES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971600" y="2492896"/>
            <a:ext cx="3672408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755576" y="2276872"/>
            <a:ext cx="3672408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Trastornos Déficit de atención con hiperactividad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Especificar si: </a:t>
            </a:r>
          </a:p>
          <a:p>
            <a:r>
              <a:rPr lang="es-ES" dirty="0" smtClean="0"/>
              <a:t>-Presentación combinada</a:t>
            </a:r>
          </a:p>
          <a:p>
            <a:r>
              <a:rPr lang="es-ES" dirty="0" smtClean="0"/>
              <a:t> -Presentación predominante con falta de atención.</a:t>
            </a:r>
          </a:p>
          <a:p>
            <a:r>
              <a:rPr lang="es-ES" dirty="0" smtClean="0"/>
              <a:t> -Presentación predominante hiperactiva/Impulsiva. </a:t>
            </a:r>
          </a:p>
          <a:p>
            <a:r>
              <a:rPr lang="es-ES" dirty="0" smtClean="0"/>
              <a:t>Especificar si: En remisión parcial</a:t>
            </a:r>
          </a:p>
          <a:p>
            <a:r>
              <a:rPr lang="es-ES" dirty="0" smtClean="0"/>
              <a:t> Especificar la gravedad actual: Leve, moderado, grave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Trastornos del aprendizaje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Especificar si:</a:t>
            </a:r>
          </a:p>
          <a:p>
            <a:r>
              <a:rPr lang="es-ES" dirty="0" smtClean="0"/>
              <a:t> -Con dificultad en la lectura </a:t>
            </a:r>
          </a:p>
          <a:p>
            <a:r>
              <a:rPr lang="es-ES" dirty="0" smtClean="0"/>
              <a:t>-Con dificultad en la expresión escrita</a:t>
            </a:r>
          </a:p>
          <a:p>
            <a:r>
              <a:rPr lang="es-ES" dirty="0" smtClean="0"/>
              <a:t> -Con dificultad matemática 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Especificar la gravedad: </a:t>
            </a:r>
          </a:p>
          <a:p>
            <a:r>
              <a:rPr lang="es-ES" dirty="0" smtClean="0"/>
              <a:t>leve, moderado, grave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Trastornos motores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Trastorno del desarrollo de la coordinación</a:t>
            </a:r>
          </a:p>
          <a:p>
            <a:r>
              <a:rPr lang="es-ES" dirty="0" smtClean="0"/>
              <a:t>Trastorno de movimientos estereotipados</a:t>
            </a:r>
          </a:p>
          <a:p>
            <a:r>
              <a:rPr lang="es-ES" dirty="0" smtClean="0"/>
              <a:t>Trastornos de tics </a:t>
            </a:r>
          </a:p>
          <a:p>
            <a:pPr>
              <a:buNone/>
            </a:pPr>
            <a:r>
              <a:rPr lang="es-ES" dirty="0" smtClean="0"/>
              <a:t>• Trastorno de la </a:t>
            </a:r>
            <a:r>
              <a:rPr lang="es-ES" dirty="0" err="1" smtClean="0"/>
              <a:t>Tourette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• Trastorno de Tics motores o vocales persistente. </a:t>
            </a:r>
          </a:p>
          <a:p>
            <a:pPr>
              <a:buNone/>
            </a:pPr>
            <a:r>
              <a:rPr lang="es-ES" dirty="0" smtClean="0"/>
              <a:t>• Trastorno de tics transitorio</a:t>
            </a:r>
          </a:p>
          <a:p>
            <a:pPr>
              <a:buNone/>
            </a:pPr>
            <a:r>
              <a:rPr lang="es-ES" smtClean="0"/>
              <a:t> </a:t>
            </a:r>
            <a:r>
              <a:rPr lang="es-ES" dirty="0" smtClean="0"/>
              <a:t>• Otro trastorno de tics </a:t>
            </a:r>
            <a:r>
              <a:rPr lang="es-ES" smtClean="0"/>
              <a:t>especificado </a:t>
            </a:r>
          </a:p>
          <a:p>
            <a:pPr>
              <a:buNone/>
            </a:pPr>
            <a:r>
              <a:rPr lang="es-ES" smtClean="0"/>
              <a:t>• </a:t>
            </a:r>
            <a:r>
              <a:rPr lang="es-ES" dirty="0" smtClean="0"/>
              <a:t>Trastorno de tics no especificado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Trastornos de la conducta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79912"/>
          </a:xfrm>
        </p:spPr>
        <p:txBody>
          <a:bodyPr/>
          <a:lstStyle/>
          <a:p>
            <a:r>
              <a:rPr lang="es-ES" b="1" dirty="0" smtClean="0"/>
              <a:t>Trastorno </a:t>
            </a:r>
            <a:r>
              <a:rPr lang="es-ES" b="1" dirty="0" err="1" smtClean="0"/>
              <a:t>negativista</a:t>
            </a:r>
            <a:r>
              <a:rPr lang="es-ES" b="1" dirty="0" smtClean="0"/>
              <a:t> desafiante</a:t>
            </a:r>
          </a:p>
          <a:p>
            <a:r>
              <a:rPr lang="es-ES" b="1" dirty="0" smtClean="0"/>
              <a:t>Trastorno explosivo intermitente</a:t>
            </a:r>
          </a:p>
          <a:p>
            <a:r>
              <a:rPr lang="es-ES" b="1" dirty="0" smtClean="0"/>
              <a:t>Trastorno de la conducta (Tras. </a:t>
            </a:r>
            <a:r>
              <a:rPr lang="es-ES" b="1" dirty="0" err="1" smtClean="0"/>
              <a:t>Disocial</a:t>
            </a:r>
            <a:r>
              <a:rPr lang="es-ES" b="1" dirty="0" smtClean="0"/>
              <a:t>)</a:t>
            </a:r>
          </a:p>
          <a:p>
            <a:endParaRPr lang="es-ES" b="1" dirty="0" smtClean="0"/>
          </a:p>
          <a:p>
            <a:endParaRPr lang="es-ES" b="1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</TotalTime>
  <Words>240</Words>
  <Application>Microsoft Office PowerPoint</Application>
  <PresentationFormat>Presentación en pantalla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Módulo</vt:lpstr>
      <vt:lpstr> DSM-5. Trastornos del neurodesarrollo</vt:lpstr>
      <vt:lpstr>Los Trastornos del desarrollo intelectual</vt:lpstr>
      <vt:lpstr>Los Trastornos de la comunicación</vt:lpstr>
      <vt:lpstr>Los Trastornos del espectro autista</vt:lpstr>
      <vt:lpstr>Los Trastornos Déficit de atención con hiperactividad</vt:lpstr>
      <vt:lpstr>Los Trastornos del aprendizaje</vt:lpstr>
      <vt:lpstr>Los Trastornos motores</vt:lpstr>
      <vt:lpstr>Trastornos de la conducta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DSM-5. Trastornos del neurodesarrollo</dc:title>
  <dc:creator>Gonzalo</dc:creator>
  <cp:lastModifiedBy>Gonzalo</cp:lastModifiedBy>
  <cp:revision>7</cp:revision>
  <dcterms:created xsi:type="dcterms:W3CDTF">2018-11-17T21:59:14Z</dcterms:created>
  <dcterms:modified xsi:type="dcterms:W3CDTF">2018-11-21T19:34:06Z</dcterms:modified>
</cp:coreProperties>
</file>